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2" r:id="rId3"/>
    <p:sldId id="264" r:id="rId4"/>
    <p:sldId id="269" r:id="rId5"/>
    <p:sldId id="270" r:id="rId6"/>
    <p:sldId id="258" r:id="rId7"/>
    <p:sldId id="256" r:id="rId8"/>
    <p:sldId id="260" r:id="rId9"/>
    <p:sldId id="267" r:id="rId10"/>
    <p:sldId id="263" r:id="rId11"/>
    <p:sldId id="271" r:id="rId12"/>
    <p:sldId id="26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FB634D-99F0-417D-AA5E-1E991F670F3E}" v="36" dt="2025-01-15T23:10:06.9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al Feldman" userId="27c629e1e7332c14" providerId="LiveId" clId="{1AFB634D-99F0-417D-AA5E-1E991F670F3E}"/>
    <pc:docChg chg="undo redo custSel addSld delSld modSld sldOrd">
      <pc:chgData name="Christal Feldman" userId="27c629e1e7332c14" providerId="LiveId" clId="{1AFB634D-99F0-417D-AA5E-1E991F670F3E}" dt="2025-01-16T04:44:33.104" v="935" actId="1076"/>
      <pc:docMkLst>
        <pc:docMk/>
      </pc:docMkLst>
      <pc:sldChg chg="addSp modSp mod">
        <pc:chgData name="Christal Feldman" userId="27c629e1e7332c14" providerId="LiveId" clId="{1AFB634D-99F0-417D-AA5E-1E991F670F3E}" dt="2025-01-15T23:00:39.840" v="720" actId="1038"/>
        <pc:sldMkLst>
          <pc:docMk/>
          <pc:sldMk cId="1109347963" sldId="256"/>
        </pc:sldMkLst>
        <pc:spChg chg="add mod">
          <ac:chgData name="Christal Feldman" userId="27c629e1e7332c14" providerId="LiveId" clId="{1AFB634D-99F0-417D-AA5E-1E991F670F3E}" dt="2025-01-15T23:00:28.670" v="715"/>
          <ac:spMkLst>
            <pc:docMk/>
            <pc:sldMk cId="1109347963" sldId="256"/>
            <ac:spMk id="2" creationId="{F0BDA213-12CE-9763-69D3-EDCD8464963C}"/>
          </ac:spMkLst>
        </pc:spChg>
        <pc:picChg chg="mod">
          <ac:chgData name="Christal Feldman" userId="27c629e1e7332c14" providerId="LiveId" clId="{1AFB634D-99F0-417D-AA5E-1E991F670F3E}" dt="2025-01-15T23:00:39.840" v="720" actId="1038"/>
          <ac:picMkLst>
            <pc:docMk/>
            <pc:sldMk cId="1109347963" sldId="256"/>
            <ac:picMk id="11" creationId="{954FAE07-9550-07E8-73A1-3E44DF1939EF}"/>
          </ac:picMkLst>
        </pc:picChg>
      </pc:sldChg>
      <pc:sldChg chg="modSp mod">
        <pc:chgData name="Christal Feldman" userId="27c629e1e7332c14" providerId="LiveId" clId="{1AFB634D-99F0-417D-AA5E-1E991F670F3E}" dt="2025-01-15T18:40:03.622" v="11" actId="20577"/>
        <pc:sldMkLst>
          <pc:docMk/>
          <pc:sldMk cId="1038878384" sldId="258"/>
        </pc:sldMkLst>
        <pc:spChg chg="mod">
          <ac:chgData name="Christal Feldman" userId="27c629e1e7332c14" providerId="LiveId" clId="{1AFB634D-99F0-417D-AA5E-1E991F670F3E}" dt="2025-01-15T18:40:03.622" v="11" actId="20577"/>
          <ac:spMkLst>
            <pc:docMk/>
            <pc:sldMk cId="1038878384" sldId="258"/>
            <ac:spMk id="2" creationId="{D2ACFDF4-EB65-9D1D-DB71-1697DB6A2384}"/>
          </ac:spMkLst>
        </pc:spChg>
      </pc:sldChg>
      <pc:sldChg chg="addSp delSp modSp mod">
        <pc:chgData name="Christal Feldman" userId="27c629e1e7332c14" providerId="LiveId" clId="{1AFB634D-99F0-417D-AA5E-1E991F670F3E}" dt="2025-01-15T22:46:09.446" v="552" actId="1076"/>
        <pc:sldMkLst>
          <pc:docMk/>
          <pc:sldMk cId="4069160892" sldId="260"/>
        </pc:sldMkLst>
        <pc:spChg chg="add mod">
          <ac:chgData name="Christal Feldman" userId="27c629e1e7332c14" providerId="LiveId" clId="{1AFB634D-99F0-417D-AA5E-1E991F670F3E}" dt="2025-01-15T22:46:09.446" v="552" actId="1076"/>
          <ac:spMkLst>
            <pc:docMk/>
            <pc:sldMk cId="4069160892" sldId="260"/>
            <ac:spMk id="3" creationId="{9DDB2EC5-447A-6278-D91B-4F44B3FE9867}"/>
          </ac:spMkLst>
        </pc:spChg>
        <pc:picChg chg="add mod">
          <ac:chgData name="Christal Feldman" userId="27c629e1e7332c14" providerId="LiveId" clId="{1AFB634D-99F0-417D-AA5E-1E991F670F3E}" dt="2025-01-15T22:45:34.231" v="546" actId="1076"/>
          <ac:picMkLst>
            <pc:docMk/>
            <pc:sldMk cId="4069160892" sldId="260"/>
            <ac:picMk id="2" creationId="{02B1F50A-A7B5-41CA-5C55-B85ED91EC28C}"/>
          </ac:picMkLst>
        </pc:picChg>
        <pc:picChg chg="del">
          <ac:chgData name="Christal Feldman" userId="27c629e1e7332c14" providerId="LiveId" clId="{1AFB634D-99F0-417D-AA5E-1E991F670F3E}" dt="2025-01-15T22:14:50.173" v="152" actId="478"/>
          <ac:picMkLst>
            <pc:docMk/>
            <pc:sldMk cId="4069160892" sldId="260"/>
            <ac:picMk id="7" creationId="{34C204F4-609A-68CD-147F-C6610FB358DD}"/>
          </ac:picMkLst>
        </pc:picChg>
        <pc:picChg chg="mod">
          <ac:chgData name="Christal Feldman" userId="27c629e1e7332c14" providerId="LiveId" clId="{1AFB634D-99F0-417D-AA5E-1E991F670F3E}" dt="2025-01-15T22:45:25.531" v="544" actId="1076"/>
          <ac:picMkLst>
            <pc:docMk/>
            <pc:sldMk cId="4069160892" sldId="260"/>
            <ac:picMk id="9" creationId="{E6C0111C-C5D2-3C71-0CC6-6EC63433290F}"/>
          </ac:picMkLst>
        </pc:picChg>
      </pc:sldChg>
      <pc:sldChg chg="modSp mod">
        <pc:chgData name="Christal Feldman" userId="27c629e1e7332c14" providerId="LiveId" clId="{1AFB634D-99F0-417D-AA5E-1E991F670F3E}" dt="2025-01-15T22:59:31.844" v="664" actId="1076"/>
        <pc:sldMkLst>
          <pc:docMk/>
          <pc:sldMk cId="3619153870" sldId="261"/>
        </pc:sldMkLst>
        <pc:spChg chg="mod">
          <ac:chgData name="Christal Feldman" userId="27c629e1e7332c14" providerId="LiveId" clId="{1AFB634D-99F0-417D-AA5E-1E991F670F3E}" dt="2025-01-15T22:59:31.844" v="664" actId="1076"/>
          <ac:spMkLst>
            <pc:docMk/>
            <pc:sldMk cId="3619153870" sldId="261"/>
            <ac:spMk id="5" creationId="{8F95423B-41EA-0B0F-BA92-BF2628E647A9}"/>
          </ac:spMkLst>
        </pc:spChg>
      </pc:sldChg>
      <pc:sldChg chg="addSp delSp modSp mod">
        <pc:chgData name="Christal Feldman" userId="27c629e1e7332c14" providerId="LiveId" clId="{1AFB634D-99F0-417D-AA5E-1E991F670F3E}" dt="2025-01-15T22:11:09.735" v="59" actId="20577"/>
        <pc:sldMkLst>
          <pc:docMk/>
          <pc:sldMk cId="1790015930" sldId="262"/>
        </pc:sldMkLst>
        <pc:spChg chg="mod">
          <ac:chgData name="Christal Feldman" userId="27c629e1e7332c14" providerId="LiveId" clId="{1AFB634D-99F0-417D-AA5E-1E991F670F3E}" dt="2025-01-15T22:11:09.735" v="59" actId="20577"/>
          <ac:spMkLst>
            <pc:docMk/>
            <pc:sldMk cId="1790015930" sldId="262"/>
            <ac:spMk id="2" creationId="{4C5B6D4E-131E-BC84-8C0C-469D67000ECF}"/>
          </ac:spMkLst>
        </pc:spChg>
        <pc:picChg chg="del">
          <ac:chgData name="Christal Feldman" userId="27c629e1e7332c14" providerId="LiveId" clId="{1AFB634D-99F0-417D-AA5E-1E991F670F3E}" dt="2025-01-15T22:09:31.394" v="12" actId="478"/>
          <ac:picMkLst>
            <pc:docMk/>
            <pc:sldMk cId="1790015930" sldId="262"/>
            <ac:picMk id="5" creationId="{D88471C7-9010-0EF5-8E66-F2076A14608E}"/>
          </ac:picMkLst>
        </pc:picChg>
        <pc:picChg chg="add mod">
          <ac:chgData name="Christal Feldman" userId="27c629e1e7332c14" providerId="LiveId" clId="{1AFB634D-99F0-417D-AA5E-1E991F670F3E}" dt="2025-01-15T22:10:49.570" v="55" actId="1038"/>
          <ac:picMkLst>
            <pc:docMk/>
            <pc:sldMk cId="1790015930" sldId="262"/>
            <ac:picMk id="6" creationId="{EBC71284-1B77-518A-ACA6-DD2ED672D2FE}"/>
          </ac:picMkLst>
        </pc:picChg>
      </pc:sldChg>
      <pc:sldChg chg="addSp delSp modSp mod ord">
        <pc:chgData name="Christal Feldman" userId="27c629e1e7332c14" providerId="LiveId" clId="{1AFB634D-99F0-417D-AA5E-1E991F670F3E}" dt="2025-01-15T23:00:37.271" v="718" actId="1076"/>
        <pc:sldMkLst>
          <pc:docMk/>
          <pc:sldMk cId="3798462180" sldId="263"/>
        </pc:sldMkLst>
        <pc:spChg chg="del mod">
          <ac:chgData name="Christal Feldman" userId="27c629e1e7332c14" providerId="LiveId" clId="{1AFB634D-99F0-417D-AA5E-1E991F670F3E}" dt="2025-01-15T22:16:28.977" v="201" actId="478"/>
          <ac:spMkLst>
            <pc:docMk/>
            <pc:sldMk cId="3798462180" sldId="263"/>
            <ac:spMk id="2" creationId="{BAD02308-65C0-36D3-88D4-32BD732D42CC}"/>
          </ac:spMkLst>
        </pc:spChg>
        <pc:spChg chg="add mod">
          <ac:chgData name="Christal Feldman" userId="27c629e1e7332c14" providerId="LiveId" clId="{1AFB634D-99F0-417D-AA5E-1E991F670F3E}" dt="2025-01-15T22:59:54.111" v="674" actId="1076"/>
          <ac:spMkLst>
            <pc:docMk/>
            <pc:sldMk cId="3798462180" sldId="263"/>
            <ac:spMk id="3" creationId="{CD056121-045D-6E55-DB29-9B6801B6FE1C}"/>
          </ac:spMkLst>
        </pc:spChg>
        <pc:picChg chg="add mod">
          <ac:chgData name="Christal Feldman" userId="27c629e1e7332c14" providerId="LiveId" clId="{1AFB634D-99F0-417D-AA5E-1E991F670F3E}" dt="2025-01-15T23:00:37.271" v="718" actId="1076"/>
          <ac:picMkLst>
            <pc:docMk/>
            <pc:sldMk cId="3798462180" sldId="263"/>
            <ac:picMk id="2" creationId="{92D5B7D8-DD17-74C9-AA5F-28079A41519E}"/>
          </ac:picMkLst>
        </pc:picChg>
        <pc:picChg chg="del">
          <ac:chgData name="Christal Feldman" userId="27c629e1e7332c14" providerId="LiveId" clId="{1AFB634D-99F0-417D-AA5E-1E991F670F3E}" dt="2025-01-15T22:16:12.811" v="196" actId="478"/>
          <ac:picMkLst>
            <pc:docMk/>
            <pc:sldMk cId="3798462180" sldId="263"/>
            <ac:picMk id="3" creationId="{DBA70862-7FDB-B7A5-16E5-8BFB9803D63E}"/>
          </ac:picMkLst>
        </pc:picChg>
        <pc:picChg chg="del">
          <ac:chgData name="Christal Feldman" userId="27c629e1e7332c14" providerId="LiveId" clId="{1AFB634D-99F0-417D-AA5E-1E991F670F3E}" dt="2025-01-15T22:15:09.424" v="154" actId="478"/>
          <ac:picMkLst>
            <pc:docMk/>
            <pc:sldMk cId="3798462180" sldId="263"/>
            <ac:picMk id="4" creationId="{73143072-FE6C-5EDE-0CAF-4F49148B9409}"/>
          </ac:picMkLst>
        </pc:picChg>
        <pc:picChg chg="del">
          <ac:chgData name="Christal Feldman" userId="27c629e1e7332c14" providerId="LiveId" clId="{1AFB634D-99F0-417D-AA5E-1E991F670F3E}" dt="2025-01-15T22:15:22.829" v="180" actId="478"/>
          <ac:picMkLst>
            <pc:docMk/>
            <pc:sldMk cId="3798462180" sldId="263"/>
            <ac:picMk id="6" creationId="{CAB094AB-ACB5-0F7D-8BB0-87EE4826ED70}"/>
          </ac:picMkLst>
        </pc:picChg>
        <pc:picChg chg="add mod">
          <ac:chgData name="Christal Feldman" userId="27c629e1e7332c14" providerId="LiveId" clId="{1AFB634D-99F0-417D-AA5E-1E991F670F3E}" dt="2025-01-15T22:59:48.589" v="673" actId="1038"/>
          <ac:picMkLst>
            <pc:docMk/>
            <pc:sldMk cId="3798462180" sldId="263"/>
            <ac:picMk id="7" creationId="{778A989D-1CBC-36DD-F61C-C66905267F12}"/>
          </ac:picMkLst>
        </pc:picChg>
      </pc:sldChg>
      <pc:sldChg chg="addSp delSp modSp mod">
        <pc:chgData name="Christal Feldman" userId="27c629e1e7332c14" providerId="LiveId" clId="{1AFB634D-99F0-417D-AA5E-1E991F670F3E}" dt="2025-01-15T23:03:15.060" v="830" actId="1076"/>
        <pc:sldMkLst>
          <pc:docMk/>
          <pc:sldMk cId="378479802" sldId="264"/>
        </pc:sldMkLst>
        <pc:spChg chg="mod">
          <ac:chgData name="Christal Feldman" userId="27c629e1e7332c14" providerId="LiveId" clId="{1AFB634D-99F0-417D-AA5E-1E991F670F3E}" dt="2025-01-15T23:03:15.060" v="830" actId="1076"/>
          <ac:spMkLst>
            <pc:docMk/>
            <pc:sldMk cId="378479802" sldId="264"/>
            <ac:spMk id="2" creationId="{4C5B6D4E-131E-BC84-8C0C-469D67000ECF}"/>
          </ac:spMkLst>
        </pc:spChg>
        <pc:spChg chg="add del mod">
          <ac:chgData name="Christal Feldman" userId="27c629e1e7332c14" providerId="LiveId" clId="{1AFB634D-99F0-417D-AA5E-1E991F670F3E}" dt="2025-01-15T22:38:33.832" v="250" actId="478"/>
          <ac:spMkLst>
            <pc:docMk/>
            <pc:sldMk cId="378479802" sldId="264"/>
            <ac:spMk id="4" creationId="{B004EB1E-2A2B-96DC-6FDB-82838FF4AB90}"/>
          </ac:spMkLst>
        </pc:spChg>
        <pc:picChg chg="mod">
          <ac:chgData name="Christal Feldman" userId="27c629e1e7332c14" providerId="LiveId" clId="{1AFB634D-99F0-417D-AA5E-1E991F670F3E}" dt="2025-01-15T23:03:11.625" v="829" actId="1076"/>
          <ac:picMkLst>
            <pc:docMk/>
            <pc:sldMk cId="378479802" sldId="264"/>
            <ac:picMk id="3" creationId="{B18C487D-823A-FD92-AAA8-8B327A279009}"/>
          </ac:picMkLst>
        </pc:picChg>
      </pc:sldChg>
      <pc:sldChg chg="delSp del mod">
        <pc:chgData name="Christal Feldman" userId="27c629e1e7332c14" providerId="LiveId" clId="{1AFB634D-99F0-417D-AA5E-1E991F670F3E}" dt="2025-01-15T22:17:15.985" v="215" actId="2696"/>
        <pc:sldMkLst>
          <pc:docMk/>
          <pc:sldMk cId="3817985836" sldId="265"/>
        </pc:sldMkLst>
        <pc:spChg chg="del">
          <ac:chgData name="Christal Feldman" userId="27c629e1e7332c14" providerId="LiveId" clId="{1AFB634D-99F0-417D-AA5E-1E991F670F3E}" dt="2025-01-15T22:17:04.422" v="214" actId="478"/>
          <ac:spMkLst>
            <pc:docMk/>
            <pc:sldMk cId="3817985836" sldId="265"/>
            <ac:spMk id="10" creationId="{C17C387E-17B8-BC69-8A6B-FA084BA0AC86}"/>
          </ac:spMkLst>
        </pc:spChg>
        <pc:picChg chg="del">
          <ac:chgData name="Christal Feldman" userId="27c629e1e7332c14" providerId="LiveId" clId="{1AFB634D-99F0-417D-AA5E-1E991F670F3E}" dt="2025-01-15T22:16:55.526" v="211" actId="478"/>
          <ac:picMkLst>
            <pc:docMk/>
            <pc:sldMk cId="3817985836" sldId="265"/>
            <ac:picMk id="3" creationId="{0742953B-A4F5-132E-B7A8-B6D1B812C3E4}"/>
          </ac:picMkLst>
        </pc:picChg>
        <pc:picChg chg="del">
          <ac:chgData name="Christal Feldman" userId="27c629e1e7332c14" providerId="LiveId" clId="{1AFB634D-99F0-417D-AA5E-1E991F670F3E}" dt="2025-01-15T22:16:57.759" v="212" actId="478"/>
          <ac:picMkLst>
            <pc:docMk/>
            <pc:sldMk cId="3817985836" sldId="265"/>
            <ac:picMk id="5" creationId="{5F88956C-2E45-EE92-DA2B-52C063B4CC8B}"/>
          </ac:picMkLst>
        </pc:picChg>
        <pc:picChg chg="del">
          <ac:chgData name="Christal Feldman" userId="27c629e1e7332c14" providerId="LiveId" clId="{1AFB634D-99F0-417D-AA5E-1E991F670F3E}" dt="2025-01-15T22:16:59.374" v="213" actId="478"/>
          <ac:picMkLst>
            <pc:docMk/>
            <pc:sldMk cId="3817985836" sldId="265"/>
            <ac:picMk id="8" creationId="{9F3785C3-6F82-7A1C-82D8-1E87D8DB299E}"/>
          </ac:picMkLst>
        </pc:picChg>
      </pc:sldChg>
      <pc:sldChg chg="modSp mod">
        <pc:chgData name="Christal Feldman" userId="27c629e1e7332c14" providerId="LiveId" clId="{1AFB634D-99F0-417D-AA5E-1E991F670F3E}" dt="2025-01-15T22:48:11.239" v="609" actId="27636"/>
        <pc:sldMkLst>
          <pc:docMk/>
          <pc:sldMk cId="935195212" sldId="267"/>
        </pc:sldMkLst>
        <pc:spChg chg="mod">
          <ac:chgData name="Christal Feldman" userId="27c629e1e7332c14" providerId="LiveId" clId="{1AFB634D-99F0-417D-AA5E-1E991F670F3E}" dt="2025-01-15T22:48:11.239" v="609" actId="27636"/>
          <ac:spMkLst>
            <pc:docMk/>
            <pc:sldMk cId="935195212" sldId="267"/>
            <ac:spMk id="2" creationId="{4C5B6D4E-131E-BC84-8C0C-469D67000ECF}"/>
          </ac:spMkLst>
        </pc:spChg>
      </pc:sldChg>
      <pc:sldChg chg="delSp new del mod">
        <pc:chgData name="Christal Feldman" userId="27c629e1e7332c14" providerId="LiveId" clId="{1AFB634D-99F0-417D-AA5E-1E991F670F3E}" dt="2025-01-15T22:13:09.492" v="119" actId="2696"/>
        <pc:sldMkLst>
          <pc:docMk/>
          <pc:sldMk cId="346423677" sldId="268"/>
        </pc:sldMkLst>
        <pc:spChg chg="del">
          <ac:chgData name="Christal Feldman" userId="27c629e1e7332c14" providerId="LiveId" clId="{1AFB634D-99F0-417D-AA5E-1E991F670F3E}" dt="2025-01-15T22:12:59.654" v="116" actId="478"/>
          <ac:spMkLst>
            <pc:docMk/>
            <pc:sldMk cId="346423677" sldId="268"/>
            <ac:spMk id="2" creationId="{9C821160-5CC6-BC12-9BF8-918CBFDF22B4}"/>
          </ac:spMkLst>
        </pc:spChg>
        <pc:spChg chg="del">
          <ac:chgData name="Christal Feldman" userId="27c629e1e7332c14" providerId="LiveId" clId="{1AFB634D-99F0-417D-AA5E-1E991F670F3E}" dt="2025-01-15T22:13:02.058" v="117" actId="478"/>
          <ac:spMkLst>
            <pc:docMk/>
            <pc:sldMk cId="346423677" sldId="268"/>
            <ac:spMk id="3" creationId="{0D703C8A-B16C-DE7D-AA7B-1FAF6616196E}"/>
          </ac:spMkLst>
        </pc:spChg>
      </pc:sldChg>
      <pc:sldChg chg="addSp delSp modSp add mod">
        <pc:chgData name="Christal Feldman" userId="27c629e1e7332c14" providerId="LiveId" clId="{1AFB634D-99F0-417D-AA5E-1E991F670F3E}" dt="2025-01-15T22:14:20.798" v="151" actId="1076"/>
        <pc:sldMkLst>
          <pc:docMk/>
          <pc:sldMk cId="3966028629" sldId="269"/>
        </pc:sldMkLst>
        <pc:spChg chg="mod">
          <ac:chgData name="Christal Feldman" userId="27c629e1e7332c14" providerId="LiveId" clId="{1AFB634D-99F0-417D-AA5E-1E991F670F3E}" dt="2025-01-15T22:13:28.123" v="134" actId="27636"/>
          <ac:spMkLst>
            <pc:docMk/>
            <pc:sldMk cId="3966028629" sldId="269"/>
            <ac:spMk id="2" creationId="{4C5B6D4E-131E-BC84-8C0C-469D67000ECF}"/>
          </ac:spMkLst>
        </pc:spChg>
        <pc:picChg chg="del">
          <ac:chgData name="Christal Feldman" userId="27c629e1e7332c14" providerId="LiveId" clId="{1AFB634D-99F0-417D-AA5E-1E991F670F3E}" dt="2025-01-15T22:13:32.252" v="135" actId="478"/>
          <ac:picMkLst>
            <pc:docMk/>
            <pc:sldMk cId="3966028629" sldId="269"/>
            <ac:picMk id="5" creationId="{0E6FCE3E-951C-4D19-C012-7506A953427E}"/>
          </ac:picMkLst>
        </pc:picChg>
        <pc:picChg chg="add mod">
          <ac:chgData name="Christal Feldman" userId="27c629e1e7332c14" providerId="LiveId" clId="{1AFB634D-99F0-417D-AA5E-1E991F670F3E}" dt="2025-01-15T22:14:20.798" v="151" actId="1076"/>
          <ac:picMkLst>
            <pc:docMk/>
            <pc:sldMk cId="3966028629" sldId="269"/>
            <ac:picMk id="6" creationId="{888C4B11-140A-8282-D307-36C04F89BCF0}"/>
          </ac:picMkLst>
        </pc:picChg>
      </pc:sldChg>
      <pc:sldChg chg="new del">
        <pc:chgData name="Christal Feldman" userId="27c629e1e7332c14" providerId="LiveId" clId="{1AFB634D-99F0-417D-AA5E-1E991F670F3E}" dt="2025-01-15T23:01:19.355" v="722" actId="47"/>
        <pc:sldMkLst>
          <pc:docMk/>
          <pc:sldMk cId="1972982800" sldId="270"/>
        </pc:sldMkLst>
      </pc:sldChg>
      <pc:sldChg chg="delSp modSp add mod">
        <pc:chgData name="Christal Feldman" userId="27c629e1e7332c14" providerId="LiveId" clId="{1AFB634D-99F0-417D-AA5E-1E991F670F3E}" dt="2025-01-16T04:44:33.104" v="935" actId="1076"/>
        <pc:sldMkLst>
          <pc:docMk/>
          <pc:sldMk cId="3400180417" sldId="270"/>
        </pc:sldMkLst>
        <pc:spChg chg="mod">
          <ac:chgData name="Christal Feldman" userId="27c629e1e7332c14" providerId="LiveId" clId="{1AFB634D-99F0-417D-AA5E-1E991F670F3E}" dt="2025-01-15T23:03:31.412" v="831" actId="1076"/>
          <ac:spMkLst>
            <pc:docMk/>
            <pc:sldMk cId="3400180417" sldId="270"/>
            <ac:spMk id="2" creationId="{1ECB3378-B9C0-FBB4-19C4-71142E9D9384}"/>
          </ac:spMkLst>
        </pc:spChg>
        <pc:picChg chg="mod">
          <ac:chgData name="Christal Feldman" userId="27c629e1e7332c14" providerId="LiveId" clId="{1AFB634D-99F0-417D-AA5E-1E991F670F3E}" dt="2025-01-16T04:44:33.104" v="935" actId="1076"/>
          <ac:picMkLst>
            <pc:docMk/>
            <pc:sldMk cId="3400180417" sldId="270"/>
            <ac:picMk id="3" creationId="{2AC9CD0D-A39F-5CCB-10DB-C58638EAA8B0}"/>
          </ac:picMkLst>
        </pc:picChg>
        <pc:picChg chg="del">
          <ac:chgData name="Christal Feldman" userId="27c629e1e7332c14" providerId="LiveId" clId="{1AFB634D-99F0-417D-AA5E-1E991F670F3E}" dt="2025-01-15T23:02:48.166" v="826" actId="478"/>
          <ac:picMkLst>
            <pc:docMk/>
            <pc:sldMk cId="3400180417" sldId="270"/>
            <ac:picMk id="6" creationId="{5F7C46A8-C050-C88E-434D-BFDD5267F697}"/>
          </ac:picMkLst>
        </pc:picChg>
      </pc:sldChg>
      <pc:sldChg chg="addSp delSp modSp add mod">
        <pc:chgData name="Christal Feldman" userId="27c629e1e7332c14" providerId="LiveId" clId="{1AFB634D-99F0-417D-AA5E-1E991F670F3E}" dt="2025-01-16T04:44:11.791" v="934" actId="1076"/>
        <pc:sldMkLst>
          <pc:docMk/>
          <pc:sldMk cId="805189172" sldId="271"/>
        </pc:sldMkLst>
        <pc:spChg chg="mod">
          <ac:chgData name="Christal Feldman" userId="27c629e1e7332c14" providerId="LiveId" clId="{1AFB634D-99F0-417D-AA5E-1E991F670F3E}" dt="2025-01-16T04:44:10.163" v="933" actId="1076"/>
          <ac:spMkLst>
            <pc:docMk/>
            <pc:sldMk cId="805189172" sldId="271"/>
            <ac:spMk id="3" creationId="{F1FA72F3-5EE1-E351-6540-C007922F9F85}"/>
          </ac:spMkLst>
        </pc:spChg>
        <pc:picChg chg="mod">
          <ac:chgData name="Christal Feldman" userId="27c629e1e7332c14" providerId="LiveId" clId="{1AFB634D-99F0-417D-AA5E-1E991F670F3E}" dt="2025-01-16T04:44:11.791" v="934" actId="1076"/>
          <ac:picMkLst>
            <pc:docMk/>
            <pc:sldMk cId="805189172" sldId="271"/>
            <ac:picMk id="2" creationId="{492049B6-A1B7-05D6-2729-31BF5FCEE77F}"/>
          </ac:picMkLst>
        </pc:picChg>
        <pc:picChg chg="del">
          <ac:chgData name="Christal Feldman" userId="27c629e1e7332c14" providerId="LiveId" clId="{1AFB634D-99F0-417D-AA5E-1E991F670F3E}" dt="2025-01-15T23:06:02.087" v="899" actId="478"/>
          <ac:picMkLst>
            <pc:docMk/>
            <pc:sldMk cId="805189172" sldId="271"/>
            <ac:picMk id="7" creationId="{15C9B0D3-6DCF-B6DE-01D8-F30DBEBE1874}"/>
          </ac:picMkLst>
        </pc:picChg>
        <pc:picChg chg="add mod">
          <ac:chgData name="Christal Feldman" userId="27c629e1e7332c14" providerId="LiveId" clId="{1AFB634D-99F0-417D-AA5E-1E991F670F3E}" dt="2025-01-15T23:10:06.932" v="932" actId="1038"/>
          <ac:picMkLst>
            <pc:docMk/>
            <pc:sldMk cId="805189172" sldId="271"/>
            <ac:picMk id="1026" creationId="{57385812-8E3B-7E74-ECCB-DBE3201D9EBA}"/>
          </ac:picMkLst>
        </pc:picChg>
      </pc:sldChg>
      <pc:sldChg chg="addSp delSp add del mod">
        <pc:chgData name="Christal Feldman" userId="27c629e1e7332c14" providerId="LiveId" clId="{1AFB634D-99F0-417D-AA5E-1E991F670F3E}" dt="2025-01-15T23:08:19.226" v="911" actId="2696"/>
        <pc:sldMkLst>
          <pc:docMk/>
          <pc:sldMk cId="1200052279" sldId="272"/>
        </pc:sldMkLst>
        <pc:picChg chg="add del">
          <ac:chgData name="Christal Feldman" userId="27c629e1e7332c14" providerId="LiveId" clId="{1AFB634D-99F0-417D-AA5E-1E991F670F3E}" dt="2025-01-15T23:06:56.818" v="906" actId="478"/>
          <ac:picMkLst>
            <pc:docMk/>
            <pc:sldMk cId="1200052279" sldId="272"/>
            <ac:picMk id="6" creationId="{0F6DE81D-646D-D1EF-331C-DB2C8EA75409}"/>
          </ac:picMkLst>
        </pc:picChg>
      </pc:sldChg>
      <pc:sldChg chg="add del">
        <pc:chgData name="Christal Feldman" userId="27c629e1e7332c14" providerId="LiveId" clId="{1AFB634D-99F0-417D-AA5E-1E991F670F3E}" dt="2025-01-15T23:08:07.444" v="910" actId="2696"/>
        <pc:sldMkLst>
          <pc:docMk/>
          <pc:sldMk cId="1320894912" sldId="273"/>
        </pc:sldMkLst>
      </pc:sldChg>
      <pc:sldChg chg="add del">
        <pc:chgData name="Christal Feldman" userId="27c629e1e7332c14" providerId="LiveId" clId="{1AFB634D-99F0-417D-AA5E-1E991F670F3E}" dt="2025-01-15T23:07:04.322" v="908"/>
        <pc:sldMkLst>
          <pc:docMk/>
          <pc:sldMk cId="3225817840" sldId="27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8C024-AE1A-D317-AC95-1456185563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AD1DC0-CF3E-0BFC-5F31-C8ECCDEEEE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50200-FDB3-F96D-B28F-DA3A0162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89C-8A2C-4A44-816A-3C1196E945C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B0DB7-4BCA-038E-9C25-62F75817D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E6A48-99C7-CE31-1C92-9A950BA64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51D7-59A0-40C2-B921-4A1F77F0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5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D96DD-356E-0A47-051B-17A41E533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F540E-874C-2F64-D64B-C2A94DB5B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A5A2F4-59F5-96EA-E059-636BBE0B2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89C-8A2C-4A44-816A-3C1196E945C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D3117-7EF5-A3DA-284D-8F2EE42AF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46EB8-0C1E-F136-2E3D-4AB724F4F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51D7-59A0-40C2-B921-4A1F77F0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8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9EB3C9-7128-3FAF-8962-19073E6C7A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E993E-7308-49FF-8D27-7E33E8B47B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E6E17-0183-46A0-8F41-1182362CB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89C-8A2C-4A44-816A-3C1196E945C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ACB11-5DA0-71E1-2711-A264BB601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3EEDE-D298-D713-8001-96E80757D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51D7-59A0-40C2-B921-4A1F77F0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38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227C9-CCA6-1BC5-62D2-6E386F8EA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36204-3FAF-FFC3-60DA-991AF9124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02CB0-7CBF-2829-16F0-D9EDF1F10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89C-8A2C-4A44-816A-3C1196E945C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E09E2-F28C-2400-6876-1E3846A1C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022CE-6E84-64F9-3107-4027F9FF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51D7-59A0-40C2-B921-4A1F77F0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4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DC17E-262A-EE0F-D990-95F1EA5E3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867706-2700-DF87-4C14-20D40BB5A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39562-DDC4-3AED-BD49-BE55B8BF3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89C-8A2C-4A44-816A-3C1196E945C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503CA-56BC-AA54-91A8-292E8014F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3AAE8-5E45-FD5E-0514-D4B3B23AE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51D7-59A0-40C2-B921-4A1F77F0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13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9E336-7D0B-8220-DFA6-A3F20F2E0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1AE90-8563-D16E-E9E3-5DFFBC52C2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17D29F-2536-5174-8E3C-2C8D27E89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4FC133-652B-916C-53A2-C2B16F799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89C-8A2C-4A44-816A-3C1196E945C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9D12DB-EF7B-8522-45CD-9F9299D7B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1FAE7-9FC5-D72C-F539-0E986E79D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51D7-59A0-40C2-B921-4A1F77F0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84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118F7-E9FD-774E-DFA0-C3AF2F354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BFA1F-6BC4-2986-1D53-9E7357782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15815-5893-CDB8-C3FD-DDB74CF73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E28524-1160-7ED4-7DE8-FB50E3B3D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D6754-EBFE-7389-F6B7-9D4FD08746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2D57CD-763E-1AF6-EA64-9DEE23A06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89C-8A2C-4A44-816A-3C1196E945C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014CBA-404C-EEE3-E92A-4B0337C0B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C372E-3D77-D636-46FE-0B7552D7D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51D7-59A0-40C2-B921-4A1F77F0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17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632DA-5CC1-2688-A57B-2959C17E1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0F9B23-6FF0-6782-7155-E124F6D03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89C-8A2C-4A44-816A-3C1196E945C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FCE3E2-B506-0C89-97A8-015EE844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CD05E3-A160-11EF-6191-4A287DBC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51D7-59A0-40C2-B921-4A1F77F0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63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BB6CB2-9FED-517C-FD4D-524EA89E7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89C-8A2C-4A44-816A-3C1196E945C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D189E9-2C31-2D0A-35DA-263E7BAC5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FA9FEC-1A6B-215A-8800-3C3B575C5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51D7-59A0-40C2-B921-4A1F77F0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91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61637-91CC-A09A-7E29-6DFDFBB36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F209A-8442-6CEC-D686-5C9B83C97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DB3670-B90F-993F-792D-F2B4839B4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75A5BE-BF01-DBAB-1E74-DE12E3F51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89C-8A2C-4A44-816A-3C1196E945C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95F1B8-4A8D-4BE2-7713-51AA05FC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D39384-B6CE-9CBA-E220-308FFF907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51D7-59A0-40C2-B921-4A1F77F0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84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E71B8-24DC-B1AB-6134-B7A9E9FE0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2BEBB2-DE4F-EB60-CA8F-99D74CE7CC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68722B-1EFF-E988-2CD8-81F74E0C1C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6601-34FB-4C03-28ED-A74D5C5F4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89C-8A2C-4A44-816A-3C1196E945C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DBEBC-483E-0ACE-AD5F-498DDCFDA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4A6883-7185-BDA1-44F0-FDFC1B039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51D7-59A0-40C2-B921-4A1F77F0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22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BCFA9C-5C45-66EB-DBA7-C831D070A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3AA93-5B90-5E40-9472-E28FCE20C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67337-4708-B4AF-31A7-3688DFB628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18689C-8A2C-4A44-816A-3C1196E945C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711C5-2519-590E-C1BD-9E31A2A64A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FDAE8-9479-8799-E03A-97DCEA72B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7651D7-59A0-40C2-B921-4A1F77F0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44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ell phone with text on screen&#10;&#10;Description automatically generated">
            <a:extLst>
              <a:ext uri="{FF2B5EF4-FFF2-40B4-BE49-F238E27FC236}">
                <a16:creationId xmlns:a16="http://schemas.microsoft.com/office/drawing/2014/main" id="{D6D87BDE-CC2E-35C0-9F96-DBABC40A1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918" y="201138"/>
            <a:ext cx="4987047" cy="6455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7B1F56E6-6BDB-236B-B077-0F422E3FB797}"/>
              </a:ext>
            </a:extLst>
          </p:cNvPr>
          <p:cNvSpPr txBox="1">
            <a:spLocks/>
          </p:cNvSpPr>
          <p:nvPr/>
        </p:nvSpPr>
        <p:spPr>
          <a:xfrm>
            <a:off x="502601" y="1760698"/>
            <a:ext cx="5963055" cy="36770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/>
              <a:t>LNHS PTSA</a:t>
            </a:r>
            <a:br>
              <a:rPr lang="en-US" sz="5000" dirty="0"/>
            </a:br>
            <a:r>
              <a:rPr lang="en-US" sz="5000" dirty="0"/>
              <a:t>GENERAL MEETING</a:t>
            </a:r>
          </a:p>
          <a:p>
            <a:pPr algn="ctr"/>
            <a:r>
              <a:rPr lang="en-US" sz="4000" dirty="0"/>
              <a:t>WEDNESDAY</a:t>
            </a:r>
          </a:p>
          <a:p>
            <a:pPr algn="ctr"/>
            <a:r>
              <a:rPr lang="en-US" sz="4000" dirty="0"/>
              <a:t>JANUARY 15, 2025</a:t>
            </a:r>
          </a:p>
          <a:p>
            <a:pPr algn="ctr"/>
            <a:r>
              <a:rPr lang="en-US" sz="4000" dirty="0"/>
              <a:t>6:30PM</a:t>
            </a:r>
          </a:p>
          <a:p>
            <a:pPr algn="ctr"/>
            <a:r>
              <a:rPr lang="en-US" sz="4000" dirty="0"/>
              <a:t>MEDIA CENTER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DA7CD79D-0B30-3A7A-7EA0-310828705573}"/>
              </a:ext>
            </a:extLst>
          </p:cNvPr>
          <p:cNvSpPr txBox="1">
            <a:spLocks/>
          </p:cNvSpPr>
          <p:nvPr/>
        </p:nvSpPr>
        <p:spPr>
          <a:xfrm>
            <a:off x="269131" y="330737"/>
            <a:ext cx="6410528" cy="1410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700" dirty="0"/>
              <a:t>WELCOME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C5E62B91-737F-D18E-AF64-54B20F9EAD62}"/>
              </a:ext>
            </a:extLst>
          </p:cNvPr>
          <p:cNvSpPr txBox="1">
            <a:spLocks/>
          </p:cNvSpPr>
          <p:nvPr/>
        </p:nvSpPr>
        <p:spPr>
          <a:xfrm>
            <a:off x="502600" y="5778221"/>
            <a:ext cx="5963055" cy="846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/>
              <a:t>www.LNHSPTSA.com</a:t>
            </a:r>
            <a:endParaRPr lang="en-US" sz="5000" b="1" dirty="0">
              <a:solidFill>
                <a:srgbClr val="FF0000"/>
              </a:solidFill>
            </a:endParaRPr>
          </a:p>
        </p:txBody>
      </p:sp>
      <p:pic>
        <p:nvPicPr>
          <p:cNvPr id="3" name="Google Shape;207;p13" descr="Facebook clipart clipart kid 2">
            <a:extLst>
              <a:ext uri="{FF2B5EF4-FFF2-40B4-BE49-F238E27FC236}">
                <a16:creationId xmlns:a16="http://schemas.microsoft.com/office/drawing/2014/main" id="{20ED2B7C-B553-B1E4-C61C-FA85E66B49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1345" r="2082"/>
          <a:stretch/>
        </p:blipFill>
        <p:spPr>
          <a:xfrm>
            <a:off x="7876309" y="4907973"/>
            <a:ext cx="817951" cy="89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6;p13" descr="Free Instagram Cliparts, Download Free Instagram Cliparts png images, Free  ClipArts on Clipart Library">
            <a:extLst>
              <a:ext uri="{FF2B5EF4-FFF2-40B4-BE49-F238E27FC236}">
                <a16:creationId xmlns:a16="http://schemas.microsoft.com/office/drawing/2014/main" id="{32D7EAD0-FBC7-C9B4-4496-3225DAD9E39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3214" r="12105"/>
          <a:stretch/>
        </p:blipFill>
        <p:spPr>
          <a:xfrm>
            <a:off x="11086284" y="5261571"/>
            <a:ext cx="509087" cy="516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5866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lyer with qr code&#10;&#10;Description automatically generated">
            <a:extLst>
              <a:ext uri="{FF2B5EF4-FFF2-40B4-BE49-F238E27FC236}">
                <a16:creationId xmlns:a16="http://schemas.microsoft.com/office/drawing/2014/main" id="{778A989D-1CBC-36DD-F61C-C66905267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057" y="218930"/>
            <a:ext cx="6415143" cy="642014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D5B7D8-DD17-74C9-AA5F-28079A415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335" y="624074"/>
            <a:ext cx="2078079" cy="2095994"/>
          </a:xfrm>
          <a:prstGeom prst="rect">
            <a:avLst/>
          </a:prstGeom>
        </p:spPr>
      </p:pic>
      <p:sp>
        <p:nvSpPr>
          <p:cNvPr id="3" name="Title 7">
            <a:extLst>
              <a:ext uri="{FF2B5EF4-FFF2-40B4-BE49-F238E27FC236}">
                <a16:creationId xmlns:a16="http://schemas.microsoft.com/office/drawing/2014/main" id="{CD056121-045D-6E55-DB29-9B6801B6FE1C}"/>
              </a:ext>
            </a:extLst>
          </p:cNvPr>
          <p:cNvSpPr txBox="1">
            <a:spLocks/>
          </p:cNvSpPr>
          <p:nvPr/>
        </p:nvSpPr>
        <p:spPr>
          <a:xfrm>
            <a:off x="0" y="2943459"/>
            <a:ext cx="5620751" cy="26029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LEARN WITH </a:t>
            </a:r>
          </a:p>
          <a:p>
            <a:r>
              <a:rPr lang="en-US" dirty="0"/>
              <a:t>LIONS</a:t>
            </a:r>
          </a:p>
          <a:p>
            <a:r>
              <a:rPr lang="en-US" sz="5000" dirty="0"/>
              <a:t>Virtual Tutoring Club</a:t>
            </a:r>
          </a:p>
        </p:txBody>
      </p:sp>
    </p:spTree>
    <p:extLst>
      <p:ext uri="{BB962C8B-B14F-4D97-AF65-F5344CB8AC3E}">
        <p14:creationId xmlns:p14="http://schemas.microsoft.com/office/powerpoint/2010/main" val="3798462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D12EF-AC6E-8B1D-2259-A0ED755D3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2049B6-A1B7-05D6-2729-31BF5FCEE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32" y="983998"/>
            <a:ext cx="2078079" cy="2095994"/>
          </a:xfrm>
          <a:prstGeom prst="rect">
            <a:avLst/>
          </a:prstGeom>
        </p:spPr>
      </p:pic>
      <p:sp>
        <p:nvSpPr>
          <p:cNvPr id="3" name="Title 7">
            <a:extLst>
              <a:ext uri="{FF2B5EF4-FFF2-40B4-BE49-F238E27FC236}">
                <a16:creationId xmlns:a16="http://schemas.microsoft.com/office/drawing/2014/main" id="{F1FA72F3-5EE1-E351-6540-C007922F9F85}"/>
              </a:ext>
            </a:extLst>
          </p:cNvPr>
          <p:cNvSpPr txBox="1">
            <a:spLocks/>
          </p:cNvSpPr>
          <p:nvPr/>
        </p:nvSpPr>
        <p:spPr>
          <a:xfrm>
            <a:off x="387697" y="3433864"/>
            <a:ext cx="5620751" cy="20273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SENIOR SCHOLARSHIPS</a:t>
            </a:r>
            <a:endParaRPr lang="en-US" sz="5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7385812-8E3B-7E74-ECCB-DBE3201D9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509" y="655603"/>
            <a:ext cx="5546794" cy="554679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189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for a school&#10;&#10;Description automatically generated">
            <a:extLst>
              <a:ext uri="{FF2B5EF4-FFF2-40B4-BE49-F238E27FC236}">
                <a16:creationId xmlns:a16="http://schemas.microsoft.com/office/drawing/2014/main" id="{9FD69767-0CE3-933C-5AA7-AD6AC4271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5" y="231402"/>
            <a:ext cx="6166311" cy="286390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75DEACB-A2CD-F457-C374-6355D6CC9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090" y="349876"/>
            <a:ext cx="5368131" cy="370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8F95423B-41EA-0B0F-BA92-BF2628E647A9}"/>
              </a:ext>
            </a:extLst>
          </p:cNvPr>
          <p:cNvSpPr txBox="1">
            <a:spLocks/>
          </p:cNvSpPr>
          <p:nvPr/>
        </p:nvSpPr>
        <p:spPr>
          <a:xfrm>
            <a:off x="2895513" y="4642444"/>
            <a:ext cx="8752433" cy="21311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/>
              <a:t>EMAIL - LNHSPTSA@gmail.com</a:t>
            </a:r>
          </a:p>
          <a:p>
            <a:pPr algn="ctr"/>
            <a:r>
              <a:rPr lang="en-US" sz="5000" dirty="0"/>
              <a:t>WEBSITE - www.LNHSPTSA.com</a:t>
            </a:r>
          </a:p>
          <a:p>
            <a:pPr algn="ctr"/>
            <a:r>
              <a:rPr lang="en-US" sz="5000" b="1" dirty="0">
                <a:solidFill>
                  <a:srgbClr val="FF0000"/>
                </a:solidFill>
              </a:rPr>
              <a:t>Next Meeting - April/May TBD</a:t>
            </a:r>
          </a:p>
        </p:txBody>
      </p:sp>
      <p:pic>
        <p:nvPicPr>
          <p:cNvPr id="7" name="Picture 6" descr="A logo for a high school&#10;&#10;Description automatically generated">
            <a:extLst>
              <a:ext uri="{FF2B5EF4-FFF2-40B4-BE49-F238E27FC236}">
                <a16:creationId xmlns:a16="http://schemas.microsoft.com/office/drawing/2014/main" id="{7DFDB65B-A854-BB2C-1DFC-67B51E899D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t="6447" r="5995" b="6447"/>
          <a:stretch/>
        </p:blipFill>
        <p:spPr>
          <a:xfrm>
            <a:off x="398139" y="4210361"/>
            <a:ext cx="2385254" cy="2375265"/>
          </a:xfrm>
          <a:prstGeom prst="rect">
            <a:avLst/>
          </a:prstGeom>
        </p:spPr>
      </p:pic>
      <p:pic>
        <p:nvPicPr>
          <p:cNvPr id="9" name="Picture 2" descr="QR Code Image">
            <a:extLst>
              <a:ext uri="{FF2B5EF4-FFF2-40B4-BE49-F238E27FC236}">
                <a16:creationId xmlns:a16="http://schemas.microsoft.com/office/drawing/2014/main" id="{3B13C2D6-64F8-39BC-3956-019D72051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989" y="2711054"/>
            <a:ext cx="1834114" cy="18341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153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4C5B6D4E-131E-BC84-8C0C-469D67000ECF}"/>
              </a:ext>
            </a:extLst>
          </p:cNvPr>
          <p:cNvSpPr txBox="1">
            <a:spLocks/>
          </p:cNvSpPr>
          <p:nvPr/>
        </p:nvSpPr>
        <p:spPr>
          <a:xfrm>
            <a:off x="291830" y="2859834"/>
            <a:ext cx="6118697" cy="26168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PAST MINUTES</a:t>
            </a:r>
          </a:p>
          <a:p>
            <a:r>
              <a:rPr lang="en-US" sz="5600" dirty="0"/>
              <a:t>SEPTEMBER 11, 2024</a:t>
            </a:r>
            <a:br>
              <a:rPr lang="en-US" dirty="0"/>
            </a:br>
            <a:r>
              <a:rPr lang="en-US" sz="3300" dirty="0"/>
              <a:t>FOR APPROVAL</a:t>
            </a:r>
            <a:br>
              <a:rPr lang="en-US" sz="2400" dirty="0"/>
            </a:br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C487D-823A-FD92-AAA8-8B327A279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052" y="435026"/>
            <a:ext cx="2078079" cy="2095994"/>
          </a:xfrm>
          <a:prstGeom prst="rect">
            <a:avLst/>
          </a:prstGeom>
        </p:spPr>
      </p:pic>
      <p:pic>
        <p:nvPicPr>
          <p:cNvPr id="6" name="Picture 5" descr="A close-up of a document&#10;&#10;Description automatically generated">
            <a:extLst>
              <a:ext uri="{FF2B5EF4-FFF2-40B4-BE49-F238E27FC236}">
                <a16:creationId xmlns:a16="http://schemas.microsoft.com/office/drawing/2014/main" id="{EBC71284-1B77-518A-ACA6-DD2ED672D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499" y="98713"/>
            <a:ext cx="5110628" cy="666057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90015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4C5B6D4E-131E-BC84-8C0C-469D67000ECF}"/>
              </a:ext>
            </a:extLst>
          </p:cNvPr>
          <p:cNvSpPr txBox="1">
            <a:spLocks/>
          </p:cNvSpPr>
          <p:nvPr/>
        </p:nvSpPr>
        <p:spPr>
          <a:xfrm>
            <a:off x="3054487" y="2831978"/>
            <a:ext cx="6083024" cy="36445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DECEMBER</a:t>
            </a:r>
          </a:p>
          <a:p>
            <a:r>
              <a:rPr lang="en-US" dirty="0"/>
              <a:t>FINANCIAL </a:t>
            </a:r>
          </a:p>
          <a:p>
            <a:r>
              <a:rPr lang="en-US" dirty="0"/>
              <a:t>REPORT</a:t>
            </a:r>
            <a:br>
              <a:rPr lang="en-US" dirty="0"/>
            </a:br>
            <a:r>
              <a:rPr lang="en-US" sz="3000" b="1" dirty="0"/>
              <a:t>Starting Balance - $5,523.82</a:t>
            </a:r>
          </a:p>
          <a:p>
            <a:r>
              <a:rPr lang="en-US" sz="3000" b="1" dirty="0"/>
              <a:t>Ending Balance - $5,893.58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C487D-823A-FD92-AAA8-8B327A279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60" y="381444"/>
            <a:ext cx="2078079" cy="209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9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4C5B6D4E-131E-BC84-8C0C-469D67000ECF}"/>
              </a:ext>
            </a:extLst>
          </p:cNvPr>
          <p:cNvSpPr txBox="1">
            <a:spLocks/>
          </p:cNvSpPr>
          <p:nvPr/>
        </p:nvSpPr>
        <p:spPr>
          <a:xfrm>
            <a:off x="395600" y="2665275"/>
            <a:ext cx="5620751" cy="36445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PROPOSED </a:t>
            </a:r>
          </a:p>
          <a:p>
            <a:r>
              <a:rPr lang="en-US" dirty="0"/>
              <a:t>REVISED </a:t>
            </a:r>
          </a:p>
          <a:p>
            <a:r>
              <a:rPr lang="en-US" dirty="0"/>
              <a:t>2024 - 2025 </a:t>
            </a:r>
          </a:p>
          <a:p>
            <a:r>
              <a:rPr lang="en-US" dirty="0"/>
              <a:t>ANNUAL BUDGET</a:t>
            </a:r>
            <a:br>
              <a:rPr lang="en-US" dirty="0"/>
            </a:br>
            <a:r>
              <a:rPr lang="en-US" sz="3300" dirty="0"/>
              <a:t>FOR APPROVAL</a:t>
            </a:r>
            <a:br>
              <a:rPr lang="en-US" sz="2400" dirty="0"/>
            </a:br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C487D-823A-FD92-AAA8-8B327A279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575" y="313354"/>
            <a:ext cx="2078079" cy="2095994"/>
          </a:xfrm>
          <a:prstGeom prst="rect">
            <a:avLst/>
          </a:prstGeom>
        </p:spPr>
      </p:pic>
      <p:pic>
        <p:nvPicPr>
          <p:cNvPr id="6" name="Picture 5" descr="A yellow and black document with text&#10;&#10;Description automatically generated">
            <a:extLst>
              <a:ext uri="{FF2B5EF4-FFF2-40B4-BE49-F238E27FC236}">
                <a16:creationId xmlns:a16="http://schemas.microsoft.com/office/drawing/2014/main" id="{888C4B11-140A-8282-D307-36C04F89B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653" y="97408"/>
            <a:ext cx="5448448" cy="666318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66028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71A7D-CE48-B61C-40B3-760B8AE9B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1ECB3378-B9C0-FBB4-19C4-71142E9D9384}"/>
              </a:ext>
            </a:extLst>
          </p:cNvPr>
          <p:cNvSpPr txBox="1">
            <a:spLocks/>
          </p:cNvSpPr>
          <p:nvPr/>
        </p:nvSpPr>
        <p:spPr>
          <a:xfrm>
            <a:off x="3205974" y="2558270"/>
            <a:ext cx="5620751" cy="36445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NOMINATING COMMITTEE ELECTIONS</a:t>
            </a:r>
            <a:br>
              <a:rPr lang="en-US" sz="2400" dirty="0"/>
            </a:br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C9CD0D-A39F-5CCB-10DB-C58638EAA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309" y="381448"/>
            <a:ext cx="2078079" cy="209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80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card with text and images&#10;&#10;Description automatically generated">
            <a:extLst>
              <a:ext uri="{FF2B5EF4-FFF2-40B4-BE49-F238E27FC236}">
                <a16:creationId xmlns:a16="http://schemas.microsoft.com/office/drawing/2014/main" id="{9E2A70C9-BD29-82C3-C622-02F2ECBDA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1" y="272374"/>
            <a:ext cx="6313251" cy="631325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6" name="Picture 5" descr="A black and white advertisement&#10;&#10;Description automatically generated">
            <a:extLst>
              <a:ext uri="{FF2B5EF4-FFF2-40B4-BE49-F238E27FC236}">
                <a16:creationId xmlns:a16="http://schemas.microsoft.com/office/drawing/2014/main" id="{E29F5F6D-A599-23A9-0DC0-327B42A7E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467" y="3863329"/>
            <a:ext cx="5066415" cy="2943126"/>
          </a:xfrm>
          <a:prstGeom prst="rect">
            <a:avLst/>
          </a:prstGeom>
        </p:spPr>
      </p:pic>
      <p:pic>
        <p:nvPicPr>
          <p:cNvPr id="8" name="Picture 7" descr="A close-up of a coupon&#10;&#10;Description automatically generated">
            <a:extLst>
              <a:ext uri="{FF2B5EF4-FFF2-40B4-BE49-F238E27FC236}">
                <a16:creationId xmlns:a16="http://schemas.microsoft.com/office/drawing/2014/main" id="{5B1D40FB-8BAE-FD0C-A9E8-03396E6CD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089" y="913421"/>
            <a:ext cx="4969174" cy="2965005"/>
          </a:xfrm>
          <a:prstGeom prst="rect">
            <a:avLst/>
          </a:prstGeom>
        </p:spPr>
      </p:pic>
      <p:sp>
        <p:nvSpPr>
          <p:cNvPr id="2" name="Title 7">
            <a:extLst>
              <a:ext uri="{FF2B5EF4-FFF2-40B4-BE49-F238E27FC236}">
                <a16:creationId xmlns:a16="http://schemas.microsoft.com/office/drawing/2014/main" id="{D2ACFDF4-EB65-9D1D-DB71-1697DB6A2384}"/>
              </a:ext>
            </a:extLst>
          </p:cNvPr>
          <p:cNvSpPr txBox="1">
            <a:spLocks/>
          </p:cNvSpPr>
          <p:nvPr/>
        </p:nvSpPr>
        <p:spPr>
          <a:xfrm>
            <a:off x="6322148" y="107005"/>
            <a:ext cx="5963055" cy="846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FF0000"/>
                </a:solidFill>
              </a:rPr>
              <a:t>Help Us Meet Our Goal of 250 Memberships!</a:t>
            </a:r>
          </a:p>
          <a:p>
            <a:pPr algn="ctr"/>
            <a:r>
              <a:rPr lang="en-US" sz="1800" b="1" dirty="0"/>
              <a:t>Parents - 92, Staff - 54, Students - 82, Community - 7</a:t>
            </a:r>
          </a:p>
          <a:p>
            <a:pPr algn="ctr"/>
            <a:r>
              <a:rPr lang="en-US" sz="1800" b="1" dirty="0"/>
              <a:t>235 Memberships</a:t>
            </a:r>
          </a:p>
        </p:txBody>
      </p:sp>
    </p:spTree>
    <p:extLst>
      <p:ext uri="{BB962C8B-B14F-4D97-AF65-F5344CB8AC3E}">
        <p14:creationId xmlns:p14="http://schemas.microsoft.com/office/powerpoint/2010/main" val="1038878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men wearing sports clothing&#10;&#10;Description automatically generated with medium confidence">
            <a:extLst>
              <a:ext uri="{FF2B5EF4-FFF2-40B4-BE49-F238E27FC236}">
                <a16:creationId xmlns:a16="http://schemas.microsoft.com/office/drawing/2014/main" id="{954FAE07-9550-07E8-73A1-3E44DF193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177" y="212386"/>
            <a:ext cx="9519645" cy="643322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9347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flyer&#10;&#10;Description automatically generated">
            <a:extLst>
              <a:ext uri="{FF2B5EF4-FFF2-40B4-BE49-F238E27FC236}">
                <a16:creationId xmlns:a16="http://schemas.microsoft.com/office/drawing/2014/main" id="{E6C0111C-C5D2-3C71-0CC6-6EC634332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268" y="183422"/>
            <a:ext cx="5032937" cy="649115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B1F50A-A7B5-41CA-5C55-B85ED91EC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154" y="482651"/>
            <a:ext cx="2078079" cy="2095994"/>
          </a:xfrm>
          <a:prstGeom prst="rect">
            <a:avLst/>
          </a:prstGeom>
        </p:spPr>
      </p:pic>
      <p:sp>
        <p:nvSpPr>
          <p:cNvPr id="3" name="Title 7">
            <a:extLst>
              <a:ext uri="{FF2B5EF4-FFF2-40B4-BE49-F238E27FC236}">
                <a16:creationId xmlns:a16="http://schemas.microsoft.com/office/drawing/2014/main" id="{9DDB2EC5-447A-6278-D91B-4F44B3FE9867}"/>
              </a:ext>
            </a:extLst>
          </p:cNvPr>
          <p:cNvSpPr txBox="1">
            <a:spLocks/>
          </p:cNvSpPr>
          <p:nvPr/>
        </p:nvSpPr>
        <p:spPr>
          <a:xfrm>
            <a:off x="415634" y="2744900"/>
            <a:ext cx="6037118" cy="37967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0" dirty="0"/>
              <a:t>LEGACY </a:t>
            </a:r>
          </a:p>
          <a:p>
            <a:r>
              <a:rPr lang="en-US" sz="24000" dirty="0"/>
              <a:t>BRICKS</a:t>
            </a:r>
          </a:p>
          <a:p>
            <a:r>
              <a:rPr lang="en-US" sz="20000" dirty="0"/>
              <a:t>Fall Installation</a:t>
            </a:r>
          </a:p>
          <a:p>
            <a:r>
              <a:rPr lang="en-US" sz="16000" dirty="0"/>
              <a:t>Late January/Early February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15400" dirty="0"/>
              <a:t>Spring Deadline</a:t>
            </a:r>
          </a:p>
          <a:p>
            <a:endParaRPr lang="en-US" sz="4000" dirty="0"/>
          </a:p>
          <a:p>
            <a:r>
              <a:rPr lang="en-US" sz="15400" b="1" dirty="0"/>
              <a:t>Friday, April 4, 2025</a:t>
            </a:r>
          </a:p>
        </p:txBody>
      </p:sp>
    </p:spTree>
    <p:extLst>
      <p:ext uri="{BB962C8B-B14F-4D97-AF65-F5344CB8AC3E}">
        <p14:creationId xmlns:p14="http://schemas.microsoft.com/office/powerpoint/2010/main" val="4069160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4C5B6D4E-131E-BC84-8C0C-469D67000ECF}"/>
              </a:ext>
            </a:extLst>
          </p:cNvPr>
          <p:cNvSpPr txBox="1">
            <a:spLocks/>
          </p:cNvSpPr>
          <p:nvPr/>
        </p:nvSpPr>
        <p:spPr>
          <a:xfrm>
            <a:off x="349965" y="2578645"/>
            <a:ext cx="5620751" cy="359786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STAFF APPRECIATION</a:t>
            </a:r>
          </a:p>
          <a:p>
            <a:r>
              <a:rPr lang="en-US" sz="5000" dirty="0"/>
              <a:t>Past Events</a:t>
            </a:r>
          </a:p>
          <a:p>
            <a:r>
              <a:rPr lang="en-US" sz="4300" dirty="0"/>
              <a:t>(October-January)</a:t>
            </a:r>
          </a:p>
          <a:p>
            <a:r>
              <a:rPr lang="en-US" sz="5000" dirty="0"/>
              <a:t>Upcoming Events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C487D-823A-FD92-AAA8-8B327A279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302" y="435026"/>
            <a:ext cx="2078079" cy="2095994"/>
          </a:xfrm>
          <a:prstGeom prst="rect">
            <a:avLst/>
          </a:prstGeom>
        </p:spPr>
      </p:pic>
      <p:pic>
        <p:nvPicPr>
          <p:cNvPr id="7" name="Picture 6" descr="A kitchen counter with a cake and coffee cups&#10;&#10;Description automatically generated with medium confidence">
            <a:extLst>
              <a:ext uri="{FF2B5EF4-FFF2-40B4-BE49-F238E27FC236}">
                <a16:creationId xmlns:a16="http://schemas.microsoft.com/office/drawing/2014/main" id="{9DADBCEA-400C-0EF9-BE7E-88B197652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0"/>
          <a:stretch/>
        </p:blipFill>
        <p:spPr>
          <a:xfrm rot="211341">
            <a:off x="6884462" y="974521"/>
            <a:ext cx="4829360" cy="330740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9BCCF13-AEEE-95E2-0F2D-0B6EA0C38F9E}"/>
              </a:ext>
            </a:extLst>
          </p:cNvPr>
          <p:cNvSpPr txBox="1">
            <a:spLocks/>
          </p:cNvSpPr>
          <p:nvPr/>
        </p:nvSpPr>
        <p:spPr>
          <a:xfrm rot="203996">
            <a:off x="6827766" y="208292"/>
            <a:ext cx="5156330" cy="8770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Coffee Station</a:t>
            </a:r>
            <a:endParaRPr lang="en-US" sz="2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" name="Picture 9" descr="A group of coffee creamer and milk in a refrigerator&#10;&#10;Description automatically generated">
            <a:extLst>
              <a:ext uri="{FF2B5EF4-FFF2-40B4-BE49-F238E27FC236}">
                <a16:creationId xmlns:a16="http://schemas.microsoft.com/office/drawing/2014/main" id="{70C537D4-0935-0D01-2CAC-9F74195C12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41"/>
          <a:stretch/>
        </p:blipFill>
        <p:spPr>
          <a:xfrm>
            <a:off x="6256466" y="4104511"/>
            <a:ext cx="3284971" cy="24693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Picture 11" descr="A sign on a wall&#10;&#10;Description automatically generated">
            <a:extLst>
              <a:ext uri="{FF2B5EF4-FFF2-40B4-BE49-F238E27FC236}">
                <a16:creationId xmlns:a16="http://schemas.microsoft.com/office/drawing/2014/main" id="{68E2147E-59E5-8948-7E56-73E159616C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4" t="9275" r="16710" b="14129"/>
          <a:stretch/>
        </p:blipFill>
        <p:spPr>
          <a:xfrm rot="5570025">
            <a:off x="9371774" y="4505447"/>
            <a:ext cx="2319207" cy="204701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5195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141</Words>
  <Application>Microsoft Office PowerPoint</Application>
  <PresentationFormat>Widescreen</PresentationFormat>
  <Paragraphs>42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Aharoni</vt:lpstr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Christal Feldman</dc:creator>
  <cp:lastModifiedBy>Christal Feldman</cp:lastModifiedBy>
  <cp:revision>5</cp:revision>
  <dcterms:created xsi:type="dcterms:W3CDTF">2024-08-21T03:03:03Z</dcterms:created>
  <dcterms:modified xsi:type="dcterms:W3CDTF">2025-01-16T04:44:33Z</dcterms:modified>
</cp:coreProperties>
</file>